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72" d="100"/>
          <a:sy n="72" d="100"/>
        </p:scale>
        <p:origin x="64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546C-DCC0-4928-B8A9-00B30E200F41}" type="datetimeFigureOut">
              <a:rPr lang="pt-BR" smtClean="0"/>
              <a:t>02/06/2021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E0F51-0191-4003-823C-8F8C991A12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3887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546C-DCC0-4928-B8A9-00B30E200F41}" type="datetimeFigureOut">
              <a:rPr lang="pt-BR" smtClean="0"/>
              <a:t>02/06/2021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E0F51-0191-4003-823C-8F8C991A12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9113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546C-DCC0-4928-B8A9-00B30E200F41}" type="datetimeFigureOut">
              <a:rPr lang="pt-BR" smtClean="0"/>
              <a:t>02/06/2021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E0F51-0191-4003-823C-8F8C991A12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09163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546C-DCC0-4928-B8A9-00B30E200F41}" type="datetimeFigureOut">
              <a:rPr lang="pt-BR" smtClean="0"/>
              <a:t>02/06/2021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E0F51-0191-4003-823C-8F8C991A12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7280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546C-DCC0-4928-B8A9-00B30E200F41}" type="datetimeFigureOut">
              <a:rPr lang="pt-BR" smtClean="0"/>
              <a:t>02/06/2021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E0F51-0191-4003-823C-8F8C991A12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8585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546C-DCC0-4928-B8A9-00B30E200F41}" type="datetimeFigureOut">
              <a:rPr lang="pt-BR" smtClean="0"/>
              <a:t>02/06/2021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E0F51-0191-4003-823C-8F8C991A12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5709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546C-DCC0-4928-B8A9-00B30E200F41}" type="datetimeFigureOut">
              <a:rPr lang="pt-BR" smtClean="0"/>
              <a:t>02/06/2021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E0F51-0191-4003-823C-8F8C991A12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2313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546C-DCC0-4928-B8A9-00B30E200F41}" type="datetimeFigureOut">
              <a:rPr lang="pt-BR" smtClean="0"/>
              <a:t>02/06/2021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E0F51-0191-4003-823C-8F8C991A12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5507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546C-DCC0-4928-B8A9-00B30E200F41}" type="datetimeFigureOut">
              <a:rPr lang="pt-BR" smtClean="0"/>
              <a:t>02/06/2021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E0F51-0191-4003-823C-8F8C991A12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75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546C-DCC0-4928-B8A9-00B30E200F41}" type="datetimeFigureOut">
              <a:rPr lang="pt-BR" smtClean="0"/>
              <a:t>02/06/2021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E0F51-0191-4003-823C-8F8C991A12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7177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546C-DCC0-4928-B8A9-00B30E200F41}" type="datetimeFigureOut">
              <a:rPr lang="pt-BR" smtClean="0"/>
              <a:t>02/06/2021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E0F51-0191-4003-823C-8F8C991A12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5355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546C-DCC0-4928-B8A9-00B30E200F41}" type="datetimeFigureOut">
              <a:rPr lang="pt-BR" smtClean="0"/>
              <a:t>02/06/2021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E0F51-0191-4003-823C-8F8C991A12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3726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546C-DCC0-4928-B8A9-00B30E200F41}" type="datetimeFigureOut">
              <a:rPr lang="pt-BR" smtClean="0"/>
              <a:t>02/06/2021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E0F51-0191-4003-823C-8F8C991A12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2348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6752546C-DCC0-4928-B8A9-00B30E200F41}" type="datetimeFigureOut">
              <a:rPr lang="pt-BR" smtClean="0"/>
              <a:t>02/06/2021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4B1E0F51-0191-4003-823C-8F8C991A12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3672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752546C-DCC0-4928-B8A9-00B30E200F41}" type="datetimeFigureOut">
              <a:rPr lang="pt-BR" smtClean="0"/>
              <a:t>02/06/2021</a:t>
            </a:fld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4B1E0F51-0191-4003-823C-8F8C991A12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67423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0477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1EC9D2-4EEE-414F-9DB4-E4620954A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5000" dirty="0"/>
              <a:t>Resumo 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DD69972F-8BB5-4CC3-BC32-F5F96258F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500" b="1" dirty="0">
                <a:latin typeface="Calibri" panose="020F0502020204030204" pitchFamily="34" charset="0"/>
                <a:cs typeface="Calibri" panose="020F0502020204030204" pitchFamily="34" charset="0"/>
              </a:rPr>
              <a:t>Criado em 2009 pela Riot Games </a:t>
            </a:r>
          </a:p>
          <a:p>
            <a:r>
              <a:rPr lang="pt-BR" sz="3500" b="1" dirty="0">
                <a:latin typeface="Calibri" panose="020F0502020204030204" pitchFamily="34" charset="0"/>
                <a:cs typeface="Calibri" panose="020F0502020204030204" pitchFamily="34" charset="0"/>
              </a:rPr>
              <a:t>MOBA (</a:t>
            </a:r>
            <a:r>
              <a:rPr lang="pt-BR" sz="35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Multiplayer Online </a:t>
            </a:r>
            <a:r>
              <a:rPr lang="pt-BR" sz="3500" b="1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Battle</a:t>
            </a:r>
            <a:r>
              <a:rPr lang="pt-BR" sz="35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Arena)</a:t>
            </a:r>
          </a:p>
          <a:p>
            <a:r>
              <a:rPr lang="pt-BR" sz="3500" b="1" dirty="0">
                <a:latin typeface="Calibri" panose="020F0502020204030204" pitchFamily="34" charset="0"/>
                <a:cs typeface="Calibri" panose="020F0502020204030204" pitchFamily="34" charset="0"/>
              </a:rPr>
              <a:t>Tower Defense </a:t>
            </a:r>
            <a:endParaRPr lang="pt-BR" sz="3500" b="1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3500" b="1" dirty="0">
                <a:latin typeface="Calibri" panose="020F0502020204030204" pitchFamily="34" charset="0"/>
                <a:cs typeface="Calibri" panose="020F0502020204030204" pitchFamily="34" charset="0"/>
              </a:rPr>
              <a:t>Mais jogado do mundo em 2020</a:t>
            </a:r>
          </a:p>
          <a:p>
            <a:r>
              <a:rPr lang="pt-BR" sz="3500" b="1" dirty="0">
                <a:latin typeface="Calibri" panose="020F0502020204030204" pitchFamily="34" charset="0"/>
                <a:cs typeface="Calibri" panose="020F0502020204030204" pitchFamily="34" charset="0"/>
              </a:rPr>
              <a:t>100 milhões de jogadores registrados</a:t>
            </a:r>
          </a:p>
          <a:p>
            <a:endParaRPr lang="pt-BR" sz="2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96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F40676-0F2A-4126-8687-04B8FFF08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Variáveis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E77376-CD0B-4817-8F57-F6795148C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10 jogadores </a:t>
            </a:r>
          </a:p>
          <a:p>
            <a:endParaRPr lang="pt-BR" dirty="0"/>
          </a:p>
        </p:txBody>
      </p:sp>
      <p:pic>
        <p:nvPicPr>
          <p:cNvPr id="6" name="What Is League of Legends_ Video_Trim_Trim">
            <a:hlinkClick r:id="" action="ppaction://media"/>
            <a:extLst>
              <a:ext uri="{FF2B5EF4-FFF2-40B4-BE49-F238E27FC236}">
                <a16:creationId xmlns:a16="http://schemas.microsoft.com/office/drawing/2014/main" id="{7B8B62AD-5652-4FD1-82CB-A24373B21D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9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4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5949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1EC9D2-4EEE-414F-9DB4-E4620954A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5000" dirty="0"/>
              <a:t>Variáveis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DD69972F-8BB5-4CC3-BC32-F5F96258F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19643"/>
            <a:ext cx="10554574" cy="3812345"/>
          </a:xfrm>
        </p:spPr>
        <p:txBody>
          <a:bodyPr>
            <a:normAutofit fontScale="85000" lnSpcReduction="20000"/>
          </a:bodyPr>
          <a:lstStyle/>
          <a:p>
            <a:r>
              <a:rPr lang="pt-BR" sz="3500" b="1" dirty="0">
                <a:latin typeface="Calibri" panose="020F0502020204030204" pitchFamily="34" charset="0"/>
                <a:cs typeface="Calibri" panose="020F0502020204030204" pitchFamily="34" charset="0"/>
              </a:rPr>
              <a:t>2 </a:t>
            </a:r>
            <a:r>
              <a:rPr lang="pt-BR" sz="3500" b="1" dirty="0" err="1">
                <a:latin typeface="Calibri" panose="020F0502020204030204" pitchFamily="34" charset="0"/>
                <a:cs typeface="Calibri" panose="020F0502020204030204" pitchFamily="34" charset="0"/>
              </a:rPr>
              <a:t>Nexus</a:t>
            </a:r>
            <a:endParaRPr lang="pt-BR" sz="35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3500" b="1" dirty="0">
                <a:latin typeface="Calibri" panose="020F0502020204030204" pitchFamily="34" charset="0"/>
                <a:cs typeface="Calibri" panose="020F0502020204030204" pitchFamily="34" charset="0"/>
              </a:rPr>
              <a:t>155 Campeões únicos</a:t>
            </a:r>
          </a:p>
          <a:p>
            <a:r>
              <a:rPr lang="pt-BR" sz="3500" b="1" dirty="0">
                <a:latin typeface="Calibri" panose="020F0502020204030204" pitchFamily="34" charset="0"/>
                <a:cs typeface="Calibri" panose="020F0502020204030204" pitchFamily="34" charset="0"/>
              </a:rPr>
              <a:t>22 Torres a serem destruídas </a:t>
            </a:r>
          </a:p>
          <a:p>
            <a:r>
              <a:rPr lang="pt-BR" sz="3500" b="1" dirty="0">
                <a:latin typeface="Calibri" panose="020F0502020204030204" pitchFamily="34" charset="0"/>
                <a:cs typeface="Calibri" panose="020F0502020204030204" pitchFamily="34" charset="0"/>
              </a:rPr>
              <a:t>Variedade de monstros com </a:t>
            </a:r>
            <a:r>
              <a:rPr lang="pt-BR" sz="3500" b="1" dirty="0" err="1">
                <a:latin typeface="Calibri" panose="020F0502020204030204" pitchFamily="34" charset="0"/>
                <a:cs typeface="Calibri" panose="020F0502020204030204" pitchFamily="34" charset="0"/>
              </a:rPr>
              <a:t>buffs</a:t>
            </a:r>
            <a:r>
              <a:rPr lang="pt-BR" sz="3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pt-BR" sz="3500" b="1" dirty="0">
                <a:latin typeface="Calibri" panose="020F0502020204030204" pitchFamily="34" charset="0"/>
                <a:cs typeface="Calibri" panose="020F0502020204030204" pitchFamily="34" charset="0"/>
              </a:rPr>
              <a:t>Ouro acumulado </a:t>
            </a:r>
          </a:p>
          <a:p>
            <a:r>
              <a:rPr lang="pt-BR" sz="3500" b="1" dirty="0">
                <a:latin typeface="Calibri" panose="020F0502020204030204" pitchFamily="34" charset="0"/>
                <a:cs typeface="Calibri" panose="020F0502020204030204" pitchFamily="34" charset="0"/>
              </a:rPr>
              <a:t>Abate de tropas </a:t>
            </a:r>
          </a:p>
          <a:p>
            <a:r>
              <a:rPr lang="pt-BR" sz="3500" b="1" dirty="0">
                <a:latin typeface="Calibri" panose="020F0502020204030204" pitchFamily="34" charset="0"/>
                <a:cs typeface="Calibri" panose="020F0502020204030204" pitchFamily="34" charset="0"/>
              </a:rPr>
              <a:t>Sentinelas de visão colocadas  </a:t>
            </a:r>
          </a:p>
          <a:p>
            <a:endParaRPr lang="pt-BR" sz="3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647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0550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B8985A3-AEA9-4820-A0F6-00CA9434D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5000" dirty="0">
                <a:latin typeface="Calibri" panose="020F0502020204030204" pitchFamily="34" charset="0"/>
                <a:cs typeface="Calibri" panose="020F0502020204030204" pitchFamily="34" charset="0"/>
              </a:rPr>
              <a:t>Principais Bibliotecas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EB810E81-51AD-40B8-BB76-981E70903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3500" dirty="0">
                <a:latin typeface="Calibri" panose="020F0502020204030204" pitchFamily="34" charset="0"/>
                <a:cs typeface="Calibri" panose="020F0502020204030204" pitchFamily="34" charset="0"/>
              </a:rPr>
              <a:t>READR</a:t>
            </a:r>
          </a:p>
          <a:p>
            <a:r>
              <a:rPr lang="pt-BR" sz="3500" dirty="0">
                <a:latin typeface="Calibri" panose="020F0502020204030204" pitchFamily="34" charset="0"/>
                <a:cs typeface="Calibri" panose="020F0502020204030204" pitchFamily="34" charset="0"/>
              </a:rPr>
              <a:t>GGPLOT</a:t>
            </a:r>
          </a:p>
          <a:p>
            <a:r>
              <a:rPr lang="pt-BR" sz="3500" dirty="0">
                <a:latin typeface="Calibri" panose="020F0502020204030204" pitchFamily="34" charset="0"/>
                <a:cs typeface="Calibri" panose="020F0502020204030204" pitchFamily="34" charset="0"/>
              </a:rPr>
              <a:t>TIDYVERSE</a:t>
            </a:r>
          </a:p>
          <a:p>
            <a:r>
              <a:rPr lang="pt-BR" sz="3500" dirty="0">
                <a:latin typeface="Calibri" panose="020F0502020204030204" pitchFamily="34" charset="0"/>
                <a:cs typeface="Calibri" panose="020F0502020204030204" pitchFamily="34" charset="0"/>
              </a:rPr>
              <a:t>DT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13967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B0691A-555F-444E-9EC5-EE8A5E131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5000" dirty="0"/>
              <a:t>Análises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AF56219-A848-43A6-8F04-64DDCFD01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810" y="2236763"/>
            <a:ext cx="7976380" cy="445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82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518640-493C-4270-9F1A-AEAB6C6C7A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109979"/>
          </a:xfrm>
        </p:spPr>
        <p:txBody>
          <a:bodyPr/>
          <a:lstStyle/>
          <a:p>
            <a:pPr algn="ctr"/>
            <a:r>
              <a:rPr lang="pt-BR" sz="6000" dirty="0">
                <a:latin typeface="Calibri" panose="020F0502020204030204" pitchFamily="34" charset="0"/>
                <a:cs typeface="Calibri" panose="020F0502020204030204" pitchFamily="34" charset="0"/>
              </a:rPr>
              <a:t>Como ser um bom jogador de League of Legends?</a:t>
            </a:r>
          </a:p>
        </p:txBody>
      </p:sp>
    </p:spTree>
    <p:extLst>
      <p:ext uri="{BB962C8B-B14F-4D97-AF65-F5344CB8AC3E}">
        <p14:creationId xmlns:p14="http://schemas.microsoft.com/office/powerpoint/2010/main" val="20085297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ável">
  <a:themeElements>
    <a:clrScheme name="Citável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itável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áv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TM03457503[[fn=Citável]]</Template>
  <TotalTime>104</TotalTime>
  <Words>72</Words>
  <Application>Microsoft Office PowerPoint</Application>
  <PresentationFormat>Widescreen</PresentationFormat>
  <Paragraphs>23</Paragraphs>
  <Slides>9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3" baseType="lpstr">
      <vt:lpstr>Calibri</vt:lpstr>
      <vt:lpstr>Century Gothic</vt:lpstr>
      <vt:lpstr>Wingdings 2</vt:lpstr>
      <vt:lpstr>Citável</vt:lpstr>
      <vt:lpstr>Apresentação do PowerPoint</vt:lpstr>
      <vt:lpstr>Resumo </vt:lpstr>
      <vt:lpstr>Variáveis </vt:lpstr>
      <vt:lpstr>Apresentação do PowerPoint</vt:lpstr>
      <vt:lpstr>Variáveis</vt:lpstr>
      <vt:lpstr>Apresentação do PowerPoint</vt:lpstr>
      <vt:lpstr>Principais Bibliotecas</vt:lpstr>
      <vt:lpstr>Análises </vt:lpstr>
      <vt:lpstr>Como ser um bom jogador de League of Legends?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Fernando César Ribeiro Pereira</dc:creator>
  <cp:lastModifiedBy>Fernando César Ribeiro Pereira</cp:lastModifiedBy>
  <cp:revision>7</cp:revision>
  <dcterms:created xsi:type="dcterms:W3CDTF">2021-05-07T21:15:55Z</dcterms:created>
  <dcterms:modified xsi:type="dcterms:W3CDTF">2021-06-02T15:47:22Z</dcterms:modified>
</cp:coreProperties>
</file>